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0" r:id="rId4"/>
    <p:sldId id="260" r:id="rId5"/>
    <p:sldId id="273" r:id="rId6"/>
    <p:sldId id="262" r:id="rId7"/>
    <p:sldId id="276" r:id="rId8"/>
    <p:sldId id="269" r:id="rId9"/>
    <p:sldId id="284" r:id="rId10"/>
    <p:sldId id="264" r:id="rId11"/>
    <p:sldId id="265" r:id="rId12"/>
    <p:sldId id="285" r:id="rId13"/>
    <p:sldId id="266" r:id="rId14"/>
    <p:sldId id="26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E7E97-42CE-4DDE-A30C-FADEB2BF16B6}" v="55" dt="2022-04-16T20:39:46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F52FF88-F447-0B48-92A4-C77615B6C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Hardware: </a:t>
            </a:r>
            <a:r>
              <a:rPr lang="en-US" sz="5200" dirty="0" err="1">
                <a:solidFill>
                  <a:srgbClr val="FFFFFF"/>
                </a:solidFill>
              </a:rPr>
              <a:t>Locomotions</a:t>
            </a:r>
            <a:r>
              <a:rPr lang="en-US" sz="5200" dirty="0">
                <a:solidFill>
                  <a:srgbClr val="FFFFFF"/>
                </a:solidFill>
              </a:rPr>
              <a:t> &amp; Actuators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E3D809-CDCB-4257-AB63-F1207CBBB6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658813"/>
            <a:ext cx="4121150" cy="404812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3B7335-80E7-4F77-B2EE-D121E96C2D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29200" y="658813"/>
            <a:ext cx="6323013" cy="40481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3) Legged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   a) Humanoid Robot (BIOLOID)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F991DE-684B-453F-A0CD-A8DDD7D453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1688" y="601663"/>
            <a:ext cx="6027738" cy="338613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448D7B-C445-453C-B30D-E17234D023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1688" y="4056063"/>
            <a:ext cx="3063875" cy="2198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BDA0-C5B9-41A1-9972-9D458092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25" y="4056063"/>
            <a:ext cx="2895600" cy="2198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4) Swimming</a:t>
            </a:r>
            <a:b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   a) Fish robot</a:t>
            </a:r>
            <a:endParaRPr lang="en-US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4) Swimming</a:t>
            </a:r>
            <a:br>
              <a:rPr lang="en-US"/>
            </a:br>
            <a:r>
              <a:rPr lang="en-US">
                <a:sym typeface="+mn-ea"/>
              </a:rPr>
              <a:t>   a) Fish robot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15212E-B8A3-4856-8237-6325C44B6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706" y="1883467"/>
            <a:ext cx="5593782" cy="198795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6D8EB-3450-423D-B93A-AB13D16D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6" y="3726140"/>
            <a:ext cx="5257800" cy="2670863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99A0241-1083-4716-92BC-86F25A95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488" y="769144"/>
            <a:ext cx="5181600" cy="2228645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962254D-30F6-4FF8-B9A6-D6A3F73CFF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582398" y="3618587"/>
            <a:ext cx="5181600" cy="2602934"/>
          </a:xfrm>
        </p:spPr>
      </p:pic>
    </p:spTree>
    <p:extLst>
      <p:ext uri="{BB962C8B-B14F-4D97-AF65-F5344CB8AC3E}">
        <p14:creationId xmlns:p14="http://schemas.microsoft.com/office/powerpoint/2010/main" val="423634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Ocean Robots: Glider">
            <a:extLst>
              <a:ext uri="{FF2B5EF4-FFF2-40B4-BE49-F238E27FC236}">
                <a16:creationId xmlns:a16="http://schemas.microsoft.com/office/drawing/2014/main" id="{3F020E98-83BA-4F63-A0FA-B07D168715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3138"/>
            <a:ext cx="4900613" cy="3305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5C039-FF2C-4B0D-873A-D5922B420E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0250" y="2243138"/>
            <a:ext cx="5543550" cy="330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4) Swimming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   b) Underwater glider robot</a:t>
            </a: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sym typeface="+mn-ea"/>
              </a:rPr>
              <a:t>5) Others 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  <a:sym typeface="+mn-ea"/>
              </a:rPr>
              <a:t>   a) Kilobot</a:t>
            </a:r>
            <a:endParaRPr lang="en-US" sz="3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31C5B-0136-4BE1-8913-1FBD81DCB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2431" y="2426818"/>
            <a:ext cx="2394189" cy="399763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DE53E0-3278-48E5-B1A9-B82886874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12147" y="2426818"/>
            <a:ext cx="4321769" cy="39976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sym typeface="+mn-ea"/>
              </a:rPr>
              <a:t>5) Others 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  <a:sym typeface="+mn-ea"/>
              </a:rPr>
              <a:t>   a) Kilobot</a:t>
            </a:r>
            <a:endParaRPr lang="en-US" sz="300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CE5EE7-0AF8-482C-A129-14201FB914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9162" y="307731"/>
            <a:ext cx="3937672" cy="399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3566E-2EA4-475B-ACAA-C3E54922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039" y="307731"/>
            <a:ext cx="4131924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4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672" y="1412489"/>
            <a:ext cx="3313566" cy="2437616"/>
          </a:xfrm>
        </p:spPr>
        <p:txBody>
          <a:bodyPr anchor="t">
            <a:noAutofit/>
          </a:bodyPr>
          <a:lstStyle/>
          <a:p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  <a:sym typeface="+mn-ea"/>
              </a:rPr>
              <a:t>Hardware Components that move the Robots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1) Stationary Robots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   a) Omron </a:t>
            </a:r>
            <a:r>
              <a:rPr lang="en-US" sz="2000">
                <a:sym typeface="+mn-ea"/>
              </a:rPr>
              <a:t>forpheus</a:t>
            </a:r>
            <a:r>
              <a:rPr lang="en-US" sz="2000" dirty="0">
                <a:sym typeface="+mn-ea"/>
              </a:rPr>
              <a:t>   robot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2) Wheeled Robots &amp; Tracked Robots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   a) Single wheel BB-8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   b) 4WD Omni-Directional Mobile Robot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+mn-ea"/>
              </a:rPr>
              <a:t>   c) Wall Climbing Robot (Metal vs Wall vs Glass)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sym typeface="+mn-ea"/>
            </a:endParaRPr>
          </a:p>
          <a:p>
            <a:pPr marL="0" indent="0">
              <a:buNone/>
            </a:pPr>
            <a:r>
              <a:rPr lang="en-US" sz="2000">
                <a:sym typeface="+mn-ea"/>
              </a:rPr>
              <a:t>3) Legged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   a) Humanoid Robot (BIOLOID)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4) Swimming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   a) Fish robot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   b) Underwater glider robot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5) Others </a:t>
            </a:r>
            <a:endParaRPr lang="en-US" sz="2000"/>
          </a:p>
          <a:p>
            <a:pPr marL="0" indent="0">
              <a:buNone/>
            </a:pPr>
            <a:r>
              <a:rPr lang="en-US" sz="2000">
                <a:sym typeface="+mn-ea"/>
              </a:rPr>
              <a:t>   a) Kilobot</a:t>
            </a:r>
            <a:endParaRPr lang="en-US" sz="2000"/>
          </a:p>
          <a:p>
            <a:endParaRPr lang="en-US" sz="20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1) Stationary Robots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   a) Omron Forpheus robot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</a:br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        Principle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A1E5AE-FFFA-408E-94E9-5FF880EB3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9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C6756-5137-4E6E-A354-117BA3302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5" r="2" b="16742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ym typeface="+mn-ea"/>
              </a:rPr>
              <a:t>2) Wheeled Robots &amp;   </a:t>
            </a:r>
            <a:br>
              <a:rPr lang="en-US" sz="2600">
                <a:sym typeface="+mn-ea"/>
              </a:rPr>
            </a:br>
            <a:r>
              <a:rPr lang="en-US" sz="2600">
                <a:sym typeface="+mn-ea"/>
              </a:rPr>
              <a:t>     Tracked Robots</a:t>
            </a:r>
            <a:br>
              <a:rPr lang="en-US" sz="2600"/>
            </a:br>
            <a:r>
              <a:rPr lang="en-US" sz="2600">
                <a:sym typeface="+mn-ea"/>
              </a:rPr>
              <a:t>   a) Single wheel BB-8</a:t>
            </a:r>
            <a:endParaRPr lang="en-US" sz="260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1310F-7482-412D-B28A-328DD03D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0" y="628650"/>
            <a:ext cx="2874537" cy="5449360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F1F14-BBAE-44DF-9ED1-FF305CE4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38" y="1159682"/>
            <a:ext cx="2804299" cy="1577418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498A31-17D3-41E3-9AC3-D6F14FC62A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2" b="511"/>
          <a:stretch/>
        </p:blipFill>
        <p:spPr>
          <a:xfrm>
            <a:off x="9326015" y="628649"/>
            <a:ext cx="1784134" cy="263948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3D7C0-140D-43CE-97B3-5BFAC95C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44575"/>
            <a:ext cx="7186613" cy="2141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80F88-74CE-42F0-B530-B295B3C0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244850"/>
            <a:ext cx="2949575" cy="2562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6B937-C239-4C83-BF38-7D441E12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3" y="3244850"/>
            <a:ext cx="4178300" cy="256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2) Wheeled Robots &amp; Tracked Robots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   a) Single wheel BB-8 hardware</a:t>
            </a: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977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+mn-ea"/>
              </a:rPr>
              <a:t>2) Wheeled Robots &amp; Tracked Robots</a:t>
            </a:r>
            <a:br>
              <a:rPr lang="en-US" dirty="0"/>
            </a:br>
            <a:r>
              <a:rPr lang="en-US" dirty="0">
                <a:sym typeface="+mn-ea"/>
              </a:rPr>
              <a:t>  b) 4WD Omni-Directional Mobile Robot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92CBC-D82E-4841-8BBD-EB357E920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831FCD-39BE-413F-98F0-BE8E28A12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763650" cy="39522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sym typeface="+mn-ea"/>
              </a:rPr>
              <a:t>2) Wheeled Robots &amp; Tracked Robots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  <a:sym typeface="+mn-ea"/>
              </a:rPr>
              <a:t>  b) 4WD Omni-Directional Mobile Robot</a:t>
            </a:r>
            <a:endParaRPr lang="en-US" sz="3000" b="1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D685798-3A83-45BB-8ACE-B102DEA9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62" y="2426818"/>
            <a:ext cx="316812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1ED843-E8BD-4703-93A2-ED9700BC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97980"/>
            <a:ext cx="5455917" cy="30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sym typeface="+mn-ea"/>
              </a:rPr>
              <a:t>2) Wheeled Robots &amp; Tracked Robots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  <a:sym typeface="+mn-ea"/>
              </a:rPr>
              <a:t>   c) Wall Climbing Robot (Metal vs</a:t>
            </a:r>
            <a:r>
              <a:rPr lang="en-US" sz="3000" b="1">
                <a:solidFill>
                  <a:srgbClr val="FFFFFF"/>
                </a:solidFill>
                <a:sym typeface="+mn-ea"/>
              </a:rPr>
              <a:t> Wall</a:t>
            </a:r>
            <a:r>
              <a:rPr lang="en-US" sz="3000">
                <a:solidFill>
                  <a:srgbClr val="FFFFFF"/>
                </a:solidFill>
                <a:sym typeface="+mn-ea"/>
              </a:rPr>
              <a:t> vs Glass)</a:t>
            </a:r>
            <a:endParaRPr lang="en-US" sz="3000" b="1">
              <a:solidFill>
                <a:srgbClr val="FFFFFF"/>
              </a:solidFill>
            </a:endParaRPr>
          </a:p>
        </p:txBody>
      </p:sp>
      <p:pic>
        <p:nvPicPr>
          <p:cNvPr id="2050" name="Picture 2" descr="Air Powered Mini Wall Climbing Robot Innovative Mechanical Project">
            <a:extLst>
              <a:ext uri="{FF2B5EF4-FFF2-40B4-BE49-F238E27FC236}">
                <a16:creationId xmlns:a16="http://schemas.microsoft.com/office/drawing/2014/main" id="{6E3FBC80-A6CD-4F3F-AD12-4CBD750DF0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163252"/>
            <a:ext cx="3425609" cy="228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A03CC-1601-47D6-907E-DE8DE21B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340927"/>
            <a:ext cx="3433324" cy="1931244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5A61A8-0BA9-4B1E-A334-00CA2CC6FF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47519" y="330045"/>
            <a:ext cx="2828328" cy="3997637"/>
          </a:xfrm>
          <a:prstGeom prst="rect">
            <a:avLst/>
          </a:prstGeom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E8B51-718E-4CB7-851B-7CD8441F5C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49463" y="601663"/>
            <a:ext cx="3530600" cy="35401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75D29-7E45-4F61-9213-1C993C3D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63" y="4210050"/>
            <a:ext cx="3530600" cy="2046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47" y="1257300"/>
            <a:ext cx="4252961" cy="425486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3) Legged</a:t>
            </a:r>
            <a:b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dirty="0">
                <a:solidFill>
                  <a:schemeClr val="bg1"/>
                </a:solidFill>
                <a:sym typeface="+mn-ea"/>
              </a:rPr>
              <a:t>-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ea"/>
              </a:rPr>
              <a:t> Humanoid Robot (BIOLOID)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233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</TotalTime>
  <Words>252</Words>
  <Application>Microsoft Office PowerPoint</Application>
  <PresentationFormat>Widescreen</PresentationFormat>
  <Paragraphs>30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Hardware: Locomotions &amp; Actuators</vt:lpstr>
      <vt:lpstr> Hardware Components that move the Robots  </vt:lpstr>
      <vt:lpstr>1) Stationary Robots    a) Omron Forpheus robot         Principle </vt:lpstr>
      <vt:lpstr>2) Wheeled Robots &amp;         Tracked Robots    a) Single wheel BB-8</vt:lpstr>
      <vt:lpstr>2) Wheeled Robots &amp; Tracked Robots    a) Single wheel BB-8 hardware</vt:lpstr>
      <vt:lpstr>2) Wheeled Robots &amp; Tracked Robots   b) 4WD Omni-Directional Mobile Robot</vt:lpstr>
      <vt:lpstr>2) Wheeled Robots &amp; Tracked Robots   b) 4WD Omni-Directional Mobile Robot</vt:lpstr>
      <vt:lpstr>2) Wheeled Robots &amp; Tracked Robots    c) Wall Climbing Robot (Metal vs Wall vs Glass)</vt:lpstr>
      <vt:lpstr>3) Legged - Humanoid Robot (BIOLOID)</vt:lpstr>
      <vt:lpstr>3) Legged    a) Humanoid Robot (BIOLOID)</vt:lpstr>
      <vt:lpstr>4) Swimming    a) Fish robot</vt:lpstr>
      <vt:lpstr>4) Swimming    a) Fish robot</vt:lpstr>
      <vt:lpstr>4) Swimming    b) Underwater glider robot</vt:lpstr>
      <vt:lpstr>5) Others     a) Kilobot</vt:lpstr>
      <vt:lpstr>5) Others     a) Kilobot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Hardware: Locomotions &amp; Mechanical Design (2-ACTUATORS)</dc:title>
  <dc:creator>Syed Ahmad Alsagoff</dc:creator>
  <cp:lastModifiedBy>SYED AHMAD ALSAGOFF BIN SYED ALWEE</cp:lastModifiedBy>
  <cp:revision>3</cp:revision>
  <dcterms:created xsi:type="dcterms:W3CDTF">2022-04-11T07:30:45Z</dcterms:created>
  <dcterms:modified xsi:type="dcterms:W3CDTF">2022-06-29T12:49:18Z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E7088375F84D4F768CE0C2EF3FC70DE3</vt:lpwstr>
  </property>
  <property fmtid="{D5CDD505-2E9C-101B-9397-08002B2CF9AE}" pid="3" name="KSOProductBuildVer">
    <vt:lpwstr>1033-11.2.0.11042</vt:lpwstr>
  </property>
</Properties>
</file>